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91B95B-E216-4E46-A41F-456786EF5C69}" v="1" dt="2023-04-24T13:06:06.3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19704439 Conor Farrell" userId="e84d5254-3560-4c64-a34b-59dd59603ca1" providerId="ADAL" clId="{8391B95B-E216-4E46-A41F-456786EF5C69}"/>
    <pc:docChg chg="custSel addSld delSld modSld">
      <pc:chgData name="C19704439 Conor Farrell" userId="e84d5254-3560-4c64-a34b-59dd59603ca1" providerId="ADAL" clId="{8391B95B-E216-4E46-A41F-456786EF5C69}" dt="2023-04-24T13:07:29.944" v="50" actId="27636"/>
      <pc:docMkLst>
        <pc:docMk/>
      </pc:docMkLst>
      <pc:sldChg chg="modSp mod">
        <pc:chgData name="C19704439 Conor Farrell" userId="e84d5254-3560-4c64-a34b-59dd59603ca1" providerId="ADAL" clId="{8391B95B-E216-4E46-A41F-456786EF5C69}" dt="2023-04-24T13:07:29.944" v="50" actId="27636"/>
        <pc:sldMkLst>
          <pc:docMk/>
          <pc:sldMk cId="622622565" sldId="261"/>
        </pc:sldMkLst>
        <pc:spChg chg="mod">
          <ac:chgData name="C19704439 Conor Farrell" userId="e84d5254-3560-4c64-a34b-59dd59603ca1" providerId="ADAL" clId="{8391B95B-E216-4E46-A41F-456786EF5C69}" dt="2023-04-24T13:07:29.944" v="50" actId="27636"/>
          <ac:spMkLst>
            <pc:docMk/>
            <pc:sldMk cId="622622565" sldId="261"/>
            <ac:spMk id="4" creationId="{9B106EB0-3B83-E95C-5A41-3746B7CB7333}"/>
          </ac:spMkLst>
        </pc:spChg>
      </pc:sldChg>
      <pc:sldChg chg="addSp delSp modSp new del mod setBg">
        <pc:chgData name="C19704439 Conor Farrell" userId="e84d5254-3560-4c64-a34b-59dd59603ca1" providerId="ADAL" clId="{8391B95B-E216-4E46-A41F-456786EF5C69}" dt="2023-04-24T13:07:27.392" v="48" actId="2696"/>
        <pc:sldMkLst>
          <pc:docMk/>
          <pc:sldMk cId="3510432509" sldId="263"/>
        </pc:sldMkLst>
        <pc:spChg chg="mod">
          <ac:chgData name="C19704439 Conor Farrell" userId="e84d5254-3560-4c64-a34b-59dd59603ca1" providerId="ADAL" clId="{8391B95B-E216-4E46-A41F-456786EF5C69}" dt="2023-04-24T13:06:10.813" v="43" actId="26606"/>
          <ac:spMkLst>
            <pc:docMk/>
            <pc:sldMk cId="3510432509" sldId="263"/>
            <ac:spMk id="2" creationId="{27B65D38-E030-5249-0A22-93B0E1EC5DEF}"/>
          </ac:spMkLst>
        </pc:spChg>
        <pc:spChg chg="del">
          <ac:chgData name="C19704439 Conor Farrell" userId="e84d5254-3560-4c64-a34b-59dd59603ca1" providerId="ADAL" clId="{8391B95B-E216-4E46-A41F-456786EF5C69}" dt="2023-04-24T13:06:06.370" v="40"/>
          <ac:spMkLst>
            <pc:docMk/>
            <pc:sldMk cId="3510432509" sldId="263"/>
            <ac:spMk id="3" creationId="{47392826-E726-2B3B-BDFE-33767DE56E3A}"/>
          </ac:spMkLst>
        </pc:spChg>
        <pc:spChg chg="add mod">
          <ac:chgData name="C19704439 Conor Farrell" userId="e84d5254-3560-4c64-a34b-59dd59603ca1" providerId="ADAL" clId="{8391B95B-E216-4E46-A41F-456786EF5C69}" dt="2023-04-24T13:06:32.908" v="44"/>
          <ac:spMkLst>
            <pc:docMk/>
            <pc:sldMk cId="3510432509" sldId="263"/>
            <ac:spMk id="9" creationId="{B4203AD3-45FB-A0BE-1777-F6A5E2C973D8}"/>
          </ac:spMkLst>
        </pc:spChg>
        <pc:spChg chg="add">
          <ac:chgData name="C19704439 Conor Farrell" userId="e84d5254-3560-4c64-a34b-59dd59603ca1" providerId="ADAL" clId="{8391B95B-E216-4E46-A41F-456786EF5C69}" dt="2023-04-24T13:06:10.813" v="43" actId="26606"/>
          <ac:spMkLst>
            <pc:docMk/>
            <pc:sldMk cId="3510432509" sldId="263"/>
            <ac:spMk id="12" creationId="{4AB8125F-0FD8-48CD-9F43-73E5494EA774}"/>
          </ac:spMkLst>
        </pc:spChg>
        <pc:spChg chg="add">
          <ac:chgData name="C19704439 Conor Farrell" userId="e84d5254-3560-4c64-a34b-59dd59603ca1" providerId="ADAL" clId="{8391B95B-E216-4E46-A41F-456786EF5C69}" dt="2023-04-24T13:06:10.813" v="43" actId="26606"/>
          <ac:spMkLst>
            <pc:docMk/>
            <pc:sldMk cId="3510432509" sldId="263"/>
            <ac:spMk id="14" creationId="{0019DD6C-5899-4C07-864B-EB0A7D104ACF}"/>
          </ac:spMkLst>
        </pc:spChg>
        <pc:spChg chg="add">
          <ac:chgData name="C19704439 Conor Farrell" userId="e84d5254-3560-4c64-a34b-59dd59603ca1" providerId="ADAL" clId="{8391B95B-E216-4E46-A41F-456786EF5C69}" dt="2023-04-24T13:06:10.813" v="43" actId="26606"/>
          <ac:spMkLst>
            <pc:docMk/>
            <pc:sldMk cId="3510432509" sldId="263"/>
            <ac:spMk id="16" creationId="{EBDFFBC1-15BD-428E-B8AF-ECF5D1B76DEB}"/>
          </ac:spMkLst>
        </pc:spChg>
        <pc:spChg chg="add">
          <ac:chgData name="C19704439 Conor Farrell" userId="e84d5254-3560-4c64-a34b-59dd59603ca1" providerId="ADAL" clId="{8391B95B-E216-4E46-A41F-456786EF5C69}" dt="2023-04-24T13:06:10.813" v="43" actId="26606"/>
          <ac:spMkLst>
            <pc:docMk/>
            <pc:sldMk cId="3510432509" sldId="263"/>
            <ac:spMk id="18" creationId="{EBFB3075-0323-4EB0-B1A5-776A0E709CEF}"/>
          </ac:spMkLst>
        </pc:spChg>
        <pc:picChg chg="add mod">
          <ac:chgData name="C19704439 Conor Farrell" userId="e84d5254-3560-4c64-a34b-59dd59603ca1" providerId="ADAL" clId="{8391B95B-E216-4E46-A41F-456786EF5C69}" dt="2023-04-24T13:06:10.813" v="43" actId="26606"/>
          <ac:picMkLst>
            <pc:docMk/>
            <pc:sldMk cId="3510432509" sldId="263"/>
            <ac:picMk id="5" creationId="{D4E53FDC-4E52-0FCF-42F6-4233AEEF33C9}"/>
          </ac:picMkLst>
        </pc:picChg>
      </pc:sldChg>
    </pc:docChg>
  </pc:docChgLst>
  <pc:docChgLst>
    <pc:chgData name="C19704439 Conor Farrell" userId="e84d5254-3560-4c64-a34b-59dd59603ca1" providerId="ADAL" clId="{6436A6DB-06B0-4D9C-B8F1-80D5CC994DE6}"/>
    <pc:docChg chg="undo custSel addSld delSld modSld addMainMaster delMainMaster">
      <pc:chgData name="C19704439 Conor Farrell" userId="e84d5254-3560-4c64-a34b-59dd59603ca1" providerId="ADAL" clId="{6436A6DB-06B0-4D9C-B8F1-80D5CC994DE6}" dt="2023-04-14T12:25:53.212" v="501" actId="20577"/>
      <pc:docMkLst>
        <pc:docMk/>
      </pc:docMkLst>
      <pc:sldChg chg="addSp modSp new mod modMedia setBg modClrScheme chgLayout">
        <pc:chgData name="C19704439 Conor Farrell" userId="e84d5254-3560-4c64-a34b-59dd59603ca1" providerId="ADAL" clId="{6436A6DB-06B0-4D9C-B8F1-80D5CC994DE6}" dt="2023-04-14T12:06:59.626" v="36"/>
        <pc:sldMkLst>
          <pc:docMk/>
          <pc:sldMk cId="3207433628" sldId="256"/>
        </pc:sldMkLst>
        <pc:spChg chg="mod">
          <ac:chgData name="C19704439 Conor Farrell" userId="e84d5254-3560-4c64-a34b-59dd59603ca1" providerId="ADAL" clId="{6436A6DB-06B0-4D9C-B8F1-80D5CC994DE6}" dt="2023-04-14T12:06:58.737" v="34" actId="26606"/>
          <ac:spMkLst>
            <pc:docMk/>
            <pc:sldMk cId="3207433628" sldId="256"/>
            <ac:spMk id="2" creationId="{EEBB3AE1-AA1C-B8B7-21BA-FFE2BB3B97DF}"/>
          </ac:spMkLst>
        </pc:spChg>
        <pc:spChg chg="mod">
          <ac:chgData name="C19704439 Conor Farrell" userId="e84d5254-3560-4c64-a34b-59dd59603ca1" providerId="ADAL" clId="{6436A6DB-06B0-4D9C-B8F1-80D5CC994DE6}" dt="2023-04-14T12:06:58.737" v="34" actId="26606"/>
          <ac:spMkLst>
            <pc:docMk/>
            <pc:sldMk cId="3207433628" sldId="256"/>
            <ac:spMk id="3" creationId="{33781643-9315-97E6-E053-EE521AD4F0B4}"/>
          </ac:spMkLst>
        </pc:spChg>
        <pc:spChg chg="add">
          <ac:chgData name="C19704439 Conor Farrell" userId="e84d5254-3560-4c64-a34b-59dd59603ca1" providerId="ADAL" clId="{6436A6DB-06B0-4D9C-B8F1-80D5CC994DE6}" dt="2023-04-14T12:06:58.737" v="34" actId="26606"/>
          <ac:spMkLst>
            <pc:docMk/>
            <pc:sldMk cId="3207433628" sldId="256"/>
            <ac:spMk id="9" creationId="{55D20674-CF0C-4687-81B6-A613F871AF46}"/>
          </ac:spMkLst>
        </pc:spChg>
        <pc:spChg chg="add">
          <ac:chgData name="C19704439 Conor Farrell" userId="e84d5254-3560-4c64-a34b-59dd59603ca1" providerId="ADAL" clId="{6436A6DB-06B0-4D9C-B8F1-80D5CC994DE6}" dt="2023-04-14T12:06:58.737" v="34" actId="26606"/>
          <ac:spMkLst>
            <pc:docMk/>
            <pc:sldMk cId="3207433628" sldId="256"/>
            <ac:spMk id="11" creationId="{033F8A2C-3D6E-460E-BB96-D7F308A35522}"/>
          </ac:spMkLst>
        </pc:spChg>
        <pc:spChg chg="add">
          <ac:chgData name="C19704439 Conor Farrell" userId="e84d5254-3560-4c64-a34b-59dd59603ca1" providerId="ADAL" clId="{6436A6DB-06B0-4D9C-B8F1-80D5CC994DE6}" dt="2023-04-14T12:06:58.737" v="34" actId="26606"/>
          <ac:spMkLst>
            <pc:docMk/>
            <pc:sldMk cId="3207433628" sldId="256"/>
            <ac:spMk id="13" creationId="{8D2A0DB3-EF43-4032-9B27-954E12CCB688}"/>
          </ac:spMkLst>
        </pc:spChg>
        <pc:picChg chg="add mod">
          <ac:chgData name="C19704439 Conor Farrell" userId="e84d5254-3560-4c64-a34b-59dd59603ca1" providerId="ADAL" clId="{6436A6DB-06B0-4D9C-B8F1-80D5CC994DE6}" dt="2023-04-14T12:06:59.626" v="36"/>
          <ac:picMkLst>
            <pc:docMk/>
            <pc:sldMk cId="3207433628" sldId="256"/>
            <ac:picMk id="4" creationId="{0C915790-B8E9-2282-FA1B-8463DEA4712A}"/>
          </ac:picMkLst>
        </pc:picChg>
      </pc:sldChg>
      <pc:sldChg chg="addSp delSp modSp new mod setBg setClrOvrMap">
        <pc:chgData name="C19704439 Conor Farrell" userId="e84d5254-3560-4c64-a34b-59dd59603ca1" providerId="ADAL" clId="{6436A6DB-06B0-4D9C-B8F1-80D5CC994DE6}" dt="2023-04-14T12:13:35.307" v="135" actId="20577"/>
        <pc:sldMkLst>
          <pc:docMk/>
          <pc:sldMk cId="3993355667" sldId="257"/>
        </pc:sldMkLst>
        <pc:spChg chg="mod ord">
          <ac:chgData name="C19704439 Conor Farrell" userId="e84d5254-3560-4c64-a34b-59dd59603ca1" providerId="ADAL" clId="{6436A6DB-06B0-4D9C-B8F1-80D5CC994DE6}" dt="2023-04-14T12:11:21.463" v="116" actId="26606"/>
          <ac:spMkLst>
            <pc:docMk/>
            <pc:sldMk cId="3993355667" sldId="257"/>
            <ac:spMk id="2" creationId="{A17FF3F7-E842-926E-FB58-C7811715A15A}"/>
          </ac:spMkLst>
        </pc:spChg>
        <pc:spChg chg="del">
          <ac:chgData name="C19704439 Conor Farrell" userId="e84d5254-3560-4c64-a34b-59dd59603ca1" providerId="ADAL" clId="{6436A6DB-06B0-4D9C-B8F1-80D5CC994DE6}" dt="2023-04-14T12:08:40.088" v="79" actId="931"/>
          <ac:spMkLst>
            <pc:docMk/>
            <pc:sldMk cId="3993355667" sldId="257"/>
            <ac:spMk id="3" creationId="{5AB33FF9-82A4-5111-6361-683333E63F53}"/>
          </ac:spMkLst>
        </pc:spChg>
        <pc:spChg chg="add mod">
          <ac:chgData name="C19704439 Conor Farrell" userId="e84d5254-3560-4c64-a34b-59dd59603ca1" providerId="ADAL" clId="{6436A6DB-06B0-4D9C-B8F1-80D5CC994DE6}" dt="2023-04-14T12:13:35.307" v="135" actId="20577"/>
          <ac:spMkLst>
            <pc:docMk/>
            <pc:sldMk cId="3993355667" sldId="257"/>
            <ac:spMk id="6" creationId="{23621993-1C5E-7EEC-5865-C87E80AF6B26}"/>
          </ac:spMkLst>
        </pc:spChg>
        <pc:spChg chg="add del">
          <ac:chgData name="C19704439 Conor Farrell" userId="e84d5254-3560-4c64-a34b-59dd59603ca1" providerId="ADAL" clId="{6436A6DB-06B0-4D9C-B8F1-80D5CC994DE6}" dt="2023-04-14T12:11:15.947" v="105" actId="26606"/>
          <ac:spMkLst>
            <pc:docMk/>
            <pc:sldMk cId="3993355667" sldId="257"/>
            <ac:spMk id="11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11:15.947" v="105" actId="26606"/>
          <ac:spMkLst>
            <pc:docMk/>
            <pc:sldMk cId="3993355667" sldId="257"/>
            <ac:spMk id="13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11:15.947" v="105" actId="26606"/>
          <ac:spMkLst>
            <pc:docMk/>
            <pc:sldMk cId="3993355667" sldId="257"/>
            <ac:spMk id="15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11:15.947" v="105" actId="26606"/>
          <ac:spMkLst>
            <pc:docMk/>
            <pc:sldMk cId="3993355667" sldId="257"/>
            <ac:spMk id="17" creationId="{EBFB3075-0323-4EB0-B1A5-776A0E709CEF}"/>
          </ac:spMkLst>
        </pc:spChg>
        <pc:spChg chg="add del">
          <ac:chgData name="C19704439 Conor Farrell" userId="e84d5254-3560-4c64-a34b-59dd59603ca1" providerId="ADAL" clId="{6436A6DB-06B0-4D9C-B8F1-80D5CC994DE6}" dt="2023-04-14T12:11:17.284" v="107" actId="26606"/>
          <ac:spMkLst>
            <pc:docMk/>
            <pc:sldMk cId="3993355667" sldId="257"/>
            <ac:spMk id="19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11:17.284" v="107" actId="26606"/>
          <ac:spMkLst>
            <pc:docMk/>
            <pc:sldMk cId="3993355667" sldId="257"/>
            <ac:spMk id="20" creationId="{E8B2F707-EF35-4955-8439-F76145F3CD7E}"/>
          </ac:spMkLst>
        </pc:spChg>
        <pc:spChg chg="add del">
          <ac:chgData name="C19704439 Conor Farrell" userId="e84d5254-3560-4c64-a34b-59dd59603ca1" providerId="ADAL" clId="{6436A6DB-06B0-4D9C-B8F1-80D5CC994DE6}" dt="2023-04-14T12:11:17.284" v="107" actId="26606"/>
          <ac:spMkLst>
            <pc:docMk/>
            <pc:sldMk cId="3993355667" sldId="257"/>
            <ac:spMk id="21" creationId="{3C8134F5-D8B2-4E75-AB7D-52504044EC64}"/>
          </ac:spMkLst>
        </pc:spChg>
        <pc:spChg chg="add del">
          <ac:chgData name="C19704439 Conor Farrell" userId="e84d5254-3560-4c64-a34b-59dd59603ca1" providerId="ADAL" clId="{6436A6DB-06B0-4D9C-B8F1-80D5CC994DE6}" dt="2023-04-14T12:11:17.922" v="109" actId="26606"/>
          <ac:spMkLst>
            <pc:docMk/>
            <pc:sldMk cId="3993355667" sldId="257"/>
            <ac:spMk id="23" creationId="{A4FB2F27-3F7D-440E-A905-86607A926A29}"/>
          </ac:spMkLst>
        </pc:spChg>
        <pc:spChg chg="add del">
          <ac:chgData name="C19704439 Conor Farrell" userId="e84d5254-3560-4c64-a34b-59dd59603ca1" providerId="ADAL" clId="{6436A6DB-06B0-4D9C-B8F1-80D5CC994DE6}" dt="2023-04-14T12:11:17.922" v="109" actId="26606"/>
          <ac:spMkLst>
            <pc:docMk/>
            <pc:sldMk cId="3993355667" sldId="257"/>
            <ac:spMk id="24" creationId="{AF678C14-A033-4139-BCA9-8382B039648B}"/>
          </ac:spMkLst>
        </pc:spChg>
        <pc:spChg chg="add del">
          <ac:chgData name="C19704439 Conor Farrell" userId="e84d5254-3560-4c64-a34b-59dd59603ca1" providerId="ADAL" clId="{6436A6DB-06B0-4D9C-B8F1-80D5CC994DE6}" dt="2023-04-14T12:11:18.573" v="111" actId="26606"/>
          <ac:spMkLst>
            <pc:docMk/>
            <pc:sldMk cId="3993355667" sldId="257"/>
            <ac:spMk id="28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11:18.573" v="111" actId="26606"/>
          <ac:spMkLst>
            <pc:docMk/>
            <pc:sldMk cId="3993355667" sldId="257"/>
            <ac:spMk id="29" creationId="{FBC8BBE5-981E-4B0B-9654-32B5668BFF31}"/>
          </ac:spMkLst>
        </pc:spChg>
        <pc:spChg chg="add del">
          <ac:chgData name="C19704439 Conor Farrell" userId="e84d5254-3560-4c64-a34b-59dd59603ca1" providerId="ADAL" clId="{6436A6DB-06B0-4D9C-B8F1-80D5CC994DE6}" dt="2023-04-14T12:11:18.573" v="111" actId="26606"/>
          <ac:spMkLst>
            <pc:docMk/>
            <pc:sldMk cId="3993355667" sldId="257"/>
            <ac:spMk id="30" creationId="{592DB257-3E16-4A3C-9E28-4682828127AD}"/>
          </ac:spMkLst>
        </pc:spChg>
        <pc:spChg chg="add del">
          <ac:chgData name="C19704439 Conor Farrell" userId="e84d5254-3560-4c64-a34b-59dd59603ca1" providerId="ADAL" clId="{6436A6DB-06B0-4D9C-B8F1-80D5CC994DE6}" dt="2023-04-14T12:11:18.573" v="111" actId="26606"/>
          <ac:spMkLst>
            <pc:docMk/>
            <pc:sldMk cId="3993355667" sldId="257"/>
            <ac:spMk id="31" creationId="{487685E6-1160-459B-8C70-301404C06C23}"/>
          </ac:spMkLst>
        </pc:spChg>
        <pc:spChg chg="add del">
          <ac:chgData name="C19704439 Conor Farrell" userId="e84d5254-3560-4c64-a34b-59dd59603ca1" providerId="ADAL" clId="{6436A6DB-06B0-4D9C-B8F1-80D5CC994DE6}" dt="2023-04-14T12:11:18.573" v="111" actId="26606"/>
          <ac:spMkLst>
            <pc:docMk/>
            <pc:sldMk cId="3993355667" sldId="257"/>
            <ac:spMk id="32" creationId="{094C9708-F6A4-4956-B261-A4A2C4DFEBF7}"/>
          </ac:spMkLst>
        </pc:spChg>
        <pc:spChg chg="add del">
          <ac:chgData name="C19704439 Conor Farrell" userId="e84d5254-3560-4c64-a34b-59dd59603ca1" providerId="ADAL" clId="{6436A6DB-06B0-4D9C-B8F1-80D5CC994DE6}" dt="2023-04-14T12:11:19.225" v="113" actId="26606"/>
          <ac:spMkLst>
            <pc:docMk/>
            <pc:sldMk cId="3993355667" sldId="257"/>
            <ac:spMk id="34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11:19.225" v="113" actId="26606"/>
          <ac:spMkLst>
            <pc:docMk/>
            <pc:sldMk cId="3993355667" sldId="257"/>
            <ac:spMk id="35" creationId="{E8B2F707-EF35-4955-8439-F76145F3CD7E}"/>
          </ac:spMkLst>
        </pc:spChg>
        <pc:spChg chg="add del">
          <ac:chgData name="C19704439 Conor Farrell" userId="e84d5254-3560-4c64-a34b-59dd59603ca1" providerId="ADAL" clId="{6436A6DB-06B0-4D9C-B8F1-80D5CC994DE6}" dt="2023-04-14T12:11:19.225" v="113" actId="26606"/>
          <ac:spMkLst>
            <pc:docMk/>
            <pc:sldMk cId="3993355667" sldId="257"/>
            <ac:spMk id="36" creationId="{BB317211-3292-43D8-8824-C090DBADA43F}"/>
          </ac:spMkLst>
        </pc:spChg>
        <pc:spChg chg="add del">
          <ac:chgData name="C19704439 Conor Farrell" userId="e84d5254-3560-4c64-a34b-59dd59603ca1" providerId="ADAL" clId="{6436A6DB-06B0-4D9C-B8F1-80D5CC994DE6}" dt="2023-04-14T12:11:21.453" v="115" actId="26606"/>
          <ac:spMkLst>
            <pc:docMk/>
            <pc:sldMk cId="3993355667" sldId="257"/>
            <ac:spMk id="38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11:21.453" v="115" actId="26606"/>
          <ac:spMkLst>
            <pc:docMk/>
            <pc:sldMk cId="3993355667" sldId="257"/>
            <ac:spMk id="39" creationId="{FBC8BBE5-981E-4B0B-9654-32B5668BFF31}"/>
          </ac:spMkLst>
        </pc:spChg>
        <pc:spChg chg="add del">
          <ac:chgData name="C19704439 Conor Farrell" userId="e84d5254-3560-4c64-a34b-59dd59603ca1" providerId="ADAL" clId="{6436A6DB-06B0-4D9C-B8F1-80D5CC994DE6}" dt="2023-04-14T12:11:21.453" v="115" actId="26606"/>
          <ac:spMkLst>
            <pc:docMk/>
            <pc:sldMk cId="3993355667" sldId="257"/>
            <ac:spMk id="40" creationId="{094C9708-F6A4-4956-B261-A4A2C4DFEBF7}"/>
          </ac:spMkLst>
        </pc:spChg>
        <pc:spChg chg="add del">
          <ac:chgData name="C19704439 Conor Farrell" userId="e84d5254-3560-4c64-a34b-59dd59603ca1" providerId="ADAL" clId="{6436A6DB-06B0-4D9C-B8F1-80D5CC994DE6}" dt="2023-04-14T12:11:21.453" v="115" actId="26606"/>
          <ac:spMkLst>
            <pc:docMk/>
            <pc:sldMk cId="3993355667" sldId="257"/>
            <ac:spMk id="41" creationId="{592DB257-3E16-4A3C-9E28-4682828127AD}"/>
          </ac:spMkLst>
        </pc:spChg>
        <pc:spChg chg="add del">
          <ac:chgData name="C19704439 Conor Farrell" userId="e84d5254-3560-4c64-a34b-59dd59603ca1" providerId="ADAL" clId="{6436A6DB-06B0-4D9C-B8F1-80D5CC994DE6}" dt="2023-04-14T12:11:21.453" v="115" actId="26606"/>
          <ac:spMkLst>
            <pc:docMk/>
            <pc:sldMk cId="3993355667" sldId="257"/>
            <ac:spMk id="42" creationId="{487685E6-1160-459B-8C70-301404C06C23}"/>
          </ac:spMkLst>
        </pc:spChg>
        <pc:spChg chg="add">
          <ac:chgData name="C19704439 Conor Farrell" userId="e84d5254-3560-4c64-a34b-59dd59603ca1" providerId="ADAL" clId="{6436A6DB-06B0-4D9C-B8F1-80D5CC994DE6}" dt="2023-04-14T12:11:21.463" v="116" actId="26606"/>
          <ac:spMkLst>
            <pc:docMk/>
            <pc:sldMk cId="3993355667" sldId="257"/>
            <ac:spMk id="44" creationId="{4AB8125F-0FD8-48CD-9F43-73E5494EA774}"/>
          </ac:spMkLst>
        </pc:spChg>
        <pc:spChg chg="add">
          <ac:chgData name="C19704439 Conor Farrell" userId="e84d5254-3560-4c64-a34b-59dd59603ca1" providerId="ADAL" clId="{6436A6DB-06B0-4D9C-B8F1-80D5CC994DE6}" dt="2023-04-14T12:11:21.463" v="116" actId="26606"/>
          <ac:spMkLst>
            <pc:docMk/>
            <pc:sldMk cId="3993355667" sldId="257"/>
            <ac:spMk id="45" creationId="{0019DD6C-5899-4C07-864B-EB0A7D104ACF}"/>
          </ac:spMkLst>
        </pc:spChg>
        <pc:spChg chg="add">
          <ac:chgData name="C19704439 Conor Farrell" userId="e84d5254-3560-4c64-a34b-59dd59603ca1" providerId="ADAL" clId="{6436A6DB-06B0-4D9C-B8F1-80D5CC994DE6}" dt="2023-04-14T12:11:21.463" v="116" actId="26606"/>
          <ac:spMkLst>
            <pc:docMk/>
            <pc:sldMk cId="3993355667" sldId="257"/>
            <ac:spMk id="46" creationId="{EBDFFBC1-15BD-428E-B8AF-ECF5D1B76DEB}"/>
          </ac:spMkLst>
        </pc:spChg>
        <pc:spChg chg="add">
          <ac:chgData name="C19704439 Conor Farrell" userId="e84d5254-3560-4c64-a34b-59dd59603ca1" providerId="ADAL" clId="{6436A6DB-06B0-4D9C-B8F1-80D5CC994DE6}" dt="2023-04-14T12:11:21.463" v="116" actId="26606"/>
          <ac:spMkLst>
            <pc:docMk/>
            <pc:sldMk cId="3993355667" sldId="257"/>
            <ac:spMk id="47" creationId="{EBFB3075-0323-4EB0-B1A5-776A0E709CEF}"/>
          </ac:spMkLst>
        </pc:spChg>
        <pc:picChg chg="add mod ord">
          <ac:chgData name="C19704439 Conor Farrell" userId="e84d5254-3560-4c64-a34b-59dd59603ca1" providerId="ADAL" clId="{6436A6DB-06B0-4D9C-B8F1-80D5CC994DE6}" dt="2023-04-14T12:11:21.463" v="116" actId="26606"/>
          <ac:picMkLst>
            <pc:docMk/>
            <pc:sldMk cId="3993355667" sldId="257"/>
            <ac:picMk id="5" creationId="{108E687E-AA4E-5F66-DE1D-50E151DAE52E}"/>
          </ac:picMkLst>
        </pc:picChg>
        <pc:picChg chg="add del">
          <ac:chgData name="C19704439 Conor Farrell" userId="e84d5254-3560-4c64-a34b-59dd59603ca1" providerId="ADAL" clId="{6436A6DB-06B0-4D9C-B8F1-80D5CC994DE6}" dt="2023-04-14T12:11:17.922" v="109" actId="26606"/>
          <ac:picMkLst>
            <pc:docMk/>
            <pc:sldMk cId="3993355667" sldId="257"/>
            <ac:picMk id="25" creationId="{18CBEC9D-9F9B-4383-B986-DE5B184A9A74}"/>
          </ac:picMkLst>
        </pc:picChg>
        <pc:picChg chg="add del">
          <ac:chgData name="C19704439 Conor Farrell" userId="e84d5254-3560-4c64-a34b-59dd59603ca1" providerId="ADAL" clId="{6436A6DB-06B0-4D9C-B8F1-80D5CC994DE6}" dt="2023-04-14T12:11:17.922" v="109" actId="26606"/>
          <ac:picMkLst>
            <pc:docMk/>
            <pc:sldMk cId="3993355667" sldId="257"/>
            <ac:picMk id="26" creationId="{AFE52FC7-B3EF-46A4-B8CE-292164EC9281}"/>
          </ac:picMkLst>
        </pc:picChg>
      </pc:sldChg>
      <pc:sldChg chg="modSp add mod">
        <pc:chgData name="C19704439 Conor Farrell" userId="e84d5254-3560-4c64-a34b-59dd59603ca1" providerId="ADAL" clId="{6436A6DB-06B0-4D9C-B8F1-80D5CC994DE6}" dt="2023-04-14T12:13:55.963" v="146" actId="20577"/>
        <pc:sldMkLst>
          <pc:docMk/>
          <pc:sldMk cId="2180109655" sldId="258"/>
        </pc:sldMkLst>
        <pc:spChg chg="mod">
          <ac:chgData name="C19704439 Conor Farrell" userId="e84d5254-3560-4c64-a34b-59dd59603ca1" providerId="ADAL" clId="{6436A6DB-06B0-4D9C-B8F1-80D5CC994DE6}" dt="2023-04-14T12:12:09.139" v="127" actId="20577"/>
          <ac:spMkLst>
            <pc:docMk/>
            <pc:sldMk cId="2180109655" sldId="258"/>
            <ac:spMk id="2" creationId="{A17FF3F7-E842-926E-FB58-C7811715A15A}"/>
          </ac:spMkLst>
        </pc:spChg>
        <pc:spChg chg="mod">
          <ac:chgData name="C19704439 Conor Farrell" userId="e84d5254-3560-4c64-a34b-59dd59603ca1" providerId="ADAL" clId="{6436A6DB-06B0-4D9C-B8F1-80D5CC994DE6}" dt="2023-04-14T12:13:55.963" v="146" actId="20577"/>
          <ac:spMkLst>
            <pc:docMk/>
            <pc:sldMk cId="2180109655" sldId="258"/>
            <ac:spMk id="6" creationId="{23621993-1C5E-7EEC-5865-C87E80AF6B26}"/>
          </ac:spMkLst>
        </pc:spChg>
        <pc:picChg chg="mod">
          <ac:chgData name="C19704439 Conor Farrell" userId="e84d5254-3560-4c64-a34b-59dd59603ca1" providerId="ADAL" clId="{6436A6DB-06B0-4D9C-B8F1-80D5CC994DE6}" dt="2023-04-14T12:12:04.108" v="120" actId="14826"/>
          <ac:picMkLst>
            <pc:docMk/>
            <pc:sldMk cId="2180109655" sldId="258"/>
            <ac:picMk id="5" creationId="{108E687E-AA4E-5F66-DE1D-50E151DAE52E}"/>
          </ac:picMkLst>
        </pc:picChg>
      </pc:sldChg>
      <pc:sldChg chg="new del">
        <pc:chgData name="C19704439 Conor Farrell" userId="e84d5254-3560-4c64-a34b-59dd59603ca1" providerId="ADAL" clId="{6436A6DB-06B0-4D9C-B8F1-80D5CC994DE6}" dt="2023-04-14T12:11:48.735" v="118" actId="2696"/>
        <pc:sldMkLst>
          <pc:docMk/>
          <pc:sldMk cId="3651877141" sldId="258"/>
        </pc:sldMkLst>
      </pc:sldChg>
      <pc:sldChg chg="addSp delSp modSp add mod">
        <pc:chgData name="C19704439 Conor Farrell" userId="e84d5254-3560-4c64-a34b-59dd59603ca1" providerId="ADAL" clId="{6436A6DB-06B0-4D9C-B8F1-80D5CC994DE6}" dt="2023-04-14T12:20:05.330" v="216" actId="26606"/>
        <pc:sldMkLst>
          <pc:docMk/>
          <pc:sldMk cId="2343339480" sldId="259"/>
        </pc:sldMkLst>
        <pc:spChg chg="mo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2" creationId="{A17FF3F7-E842-926E-FB58-C7811715A15A}"/>
          </ac:spMkLst>
        </pc:spChg>
        <pc:spChg chg="add del mod">
          <ac:chgData name="C19704439 Conor Farrell" userId="e84d5254-3560-4c64-a34b-59dd59603ca1" providerId="ADAL" clId="{6436A6DB-06B0-4D9C-B8F1-80D5CC994DE6}" dt="2023-04-14T12:15:48.787" v="185" actId="26606"/>
          <ac:spMkLst>
            <pc:docMk/>
            <pc:sldMk cId="2343339480" sldId="259"/>
            <ac:spMk id="6" creationId="{23621993-1C5E-7EEC-5865-C87E80AF6B26}"/>
          </ac:spMkLst>
        </pc:spChg>
        <pc:spChg chg="add del">
          <ac:chgData name="C19704439 Conor Farrell" userId="e84d5254-3560-4c64-a34b-59dd59603ca1" providerId="ADAL" clId="{6436A6DB-06B0-4D9C-B8F1-80D5CC994DE6}" dt="2023-04-14T12:15:48.787" v="185" actId="26606"/>
          <ac:spMkLst>
            <pc:docMk/>
            <pc:sldMk cId="2343339480" sldId="259"/>
            <ac:spMk id="44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15:48.787" v="185" actId="26606"/>
          <ac:spMkLst>
            <pc:docMk/>
            <pc:sldMk cId="2343339480" sldId="259"/>
            <ac:spMk id="45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15:48.787" v="185" actId="26606"/>
          <ac:spMkLst>
            <pc:docMk/>
            <pc:sldMk cId="2343339480" sldId="259"/>
            <ac:spMk id="46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15:48.787" v="185" actId="26606"/>
          <ac:spMkLst>
            <pc:docMk/>
            <pc:sldMk cId="2343339480" sldId="259"/>
            <ac:spMk id="47" creationId="{EBFB3075-0323-4EB0-B1A5-776A0E709CEF}"/>
          </ac:spMkLst>
        </pc:spChg>
        <pc:spChg chg="add del">
          <ac:chgData name="C19704439 Conor Farrell" userId="e84d5254-3560-4c64-a34b-59dd59603ca1" providerId="ADAL" clId="{6436A6DB-06B0-4D9C-B8F1-80D5CC994DE6}" dt="2023-04-14T12:15:47.081" v="182" actId="26606"/>
          <ac:spMkLst>
            <pc:docMk/>
            <pc:sldMk cId="2343339480" sldId="259"/>
            <ac:spMk id="51" creationId="{A4FB2F27-3F7D-440E-A905-86607A926A29}"/>
          </ac:spMkLst>
        </pc:spChg>
        <pc:spChg chg="add del">
          <ac:chgData name="C19704439 Conor Farrell" userId="e84d5254-3560-4c64-a34b-59dd59603ca1" providerId="ADAL" clId="{6436A6DB-06B0-4D9C-B8F1-80D5CC994DE6}" dt="2023-04-14T12:15:21.268" v="174" actId="26606"/>
          <ac:spMkLst>
            <pc:docMk/>
            <pc:sldMk cId="2343339480" sldId="259"/>
            <ac:spMk id="52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15:47.081" v="182" actId="26606"/>
          <ac:spMkLst>
            <pc:docMk/>
            <pc:sldMk cId="2343339480" sldId="259"/>
            <ac:spMk id="53" creationId="{AF678C14-A033-4139-BCA9-8382B039648B}"/>
          </ac:spMkLst>
        </pc:spChg>
        <pc:spChg chg="add del">
          <ac:chgData name="C19704439 Conor Farrell" userId="e84d5254-3560-4c64-a34b-59dd59603ca1" providerId="ADAL" clId="{6436A6DB-06B0-4D9C-B8F1-80D5CC994DE6}" dt="2023-04-14T12:15:21.268" v="174" actId="26606"/>
          <ac:spMkLst>
            <pc:docMk/>
            <pc:sldMk cId="2343339480" sldId="259"/>
            <ac:spMk id="54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15:21.268" v="174" actId="26606"/>
          <ac:spMkLst>
            <pc:docMk/>
            <pc:sldMk cId="2343339480" sldId="259"/>
            <ac:spMk id="56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15:47.081" v="182" actId="26606"/>
          <ac:spMkLst>
            <pc:docMk/>
            <pc:sldMk cId="2343339480" sldId="259"/>
            <ac:spMk id="57" creationId="{23621993-1C5E-7EEC-5865-C87E80AF6B26}"/>
          </ac:spMkLst>
        </pc:spChg>
        <pc:spChg chg="add del">
          <ac:chgData name="C19704439 Conor Farrell" userId="e84d5254-3560-4c64-a34b-59dd59603ca1" providerId="ADAL" clId="{6436A6DB-06B0-4D9C-B8F1-80D5CC994DE6}" dt="2023-04-14T12:15:21.268" v="174" actId="26606"/>
          <ac:spMkLst>
            <pc:docMk/>
            <pc:sldMk cId="2343339480" sldId="259"/>
            <ac:spMk id="58" creationId="{EBFB3075-0323-4EB0-B1A5-776A0E709CEF}"/>
          </ac:spMkLst>
        </pc:spChg>
        <pc:spChg chg="add del">
          <ac:chgData name="C19704439 Conor Farrell" userId="e84d5254-3560-4c64-a34b-59dd59603ca1" providerId="ADAL" clId="{6436A6DB-06B0-4D9C-B8F1-80D5CC994DE6}" dt="2023-04-14T12:15:48.768" v="184" actId="26606"/>
          <ac:spMkLst>
            <pc:docMk/>
            <pc:sldMk cId="2343339480" sldId="259"/>
            <ac:spMk id="61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15:48.768" v="184" actId="26606"/>
          <ac:spMkLst>
            <pc:docMk/>
            <pc:sldMk cId="2343339480" sldId="259"/>
            <ac:spMk id="62" creationId="{5A8C81AE-8F0D-49F3-9FB4-334B0DCDF195}"/>
          </ac:spMkLst>
        </pc:spChg>
        <pc:spChg chg="add del">
          <ac:chgData name="C19704439 Conor Farrell" userId="e84d5254-3560-4c64-a34b-59dd59603ca1" providerId="ADAL" clId="{6436A6DB-06B0-4D9C-B8F1-80D5CC994DE6}" dt="2023-04-14T12:15:48.768" v="184" actId="26606"/>
          <ac:spMkLst>
            <pc:docMk/>
            <pc:sldMk cId="2343339480" sldId="259"/>
            <ac:spMk id="63" creationId="{23621993-1C5E-7EEC-5865-C87E80AF6B26}"/>
          </ac:spMkLst>
        </pc:spChg>
        <pc:spChg chg="add del">
          <ac:chgData name="C19704439 Conor Farrell" userId="e84d5254-3560-4c64-a34b-59dd59603ca1" providerId="ADAL" clId="{6436A6DB-06B0-4D9C-B8F1-80D5CC994DE6}" dt="2023-04-14T12:15:48.768" v="184" actId="26606"/>
          <ac:spMkLst>
            <pc:docMk/>
            <pc:sldMk cId="2343339480" sldId="259"/>
            <ac:spMk id="64" creationId="{7F174AE6-83F4-4EF2-8F3A-E34B1822DBF3}"/>
          </ac:spMkLst>
        </pc:spChg>
        <pc:spChg chg="add del">
          <ac:chgData name="C19704439 Conor Farrell" userId="e84d5254-3560-4c64-a34b-59dd59603ca1" providerId="ADAL" clId="{6436A6DB-06B0-4D9C-B8F1-80D5CC994DE6}" dt="2023-04-14T12:15:48.768" v="184" actId="26606"/>
          <ac:spMkLst>
            <pc:docMk/>
            <pc:sldMk cId="2343339480" sldId="259"/>
            <ac:spMk id="65" creationId="{4C30E035-0509-409C-B71F-0650ACB14869}"/>
          </ac:spMkLst>
        </pc:spChg>
        <pc:spChg chg="add del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67" creationId="{8651CFA9-6065-4243-AC48-858E359780B1}"/>
          </ac:spMkLst>
        </pc:spChg>
        <pc:spChg chg="add del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68" creationId="{FBC8BBE5-981E-4B0B-9654-32B5668BFF31}"/>
          </ac:spMkLst>
        </pc:spChg>
        <pc:spChg chg="add mo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69" creationId="{23621993-1C5E-7EEC-5865-C87E80AF6B26}"/>
          </ac:spMkLst>
        </pc:spChg>
        <pc:spChg chg="add del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70" creationId="{592DB257-3E16-4A3C-9E28-4682828127AD}"/>
          </ac:spMkLst>
        </pc:spChg>
        <pc:spChg chg="add del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71" creationId="{487685E6-1160-459B-8C70-301404C06C23}"/>
          </ac:spMkLst>
        </pc:spChg>
        <pc:spChg chg="ad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76" creationId="{4AB8125F-0FD8-48CD-9F43-73E5494EA774}"/>
          </ac:spMkLst>
        </pc:spChg>
        <pc:spChg chg="ad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78" creationId="{0019DD6C-5899-4C07-864B-EB0A7D104ACF}"/>
          </ac:spMkLst>
        </pc:spChg>
        <pc:spChg chg="ad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80" creationId="{EBDFFBC1-15BD-428E-B8AF-ECF5D1B76DEB}"/>
          </ac:spMkLst>
        </pc:spChg>
        <pc:spChg chg="add">
          <ac:chgData name="C19704439 Conor Farrell" userId="e84d5254-3560-4c64-a34b-59dd59603ca1" providerId="ADAL" clId="{6436A6DB-06B0-4D9C-B8F1-80D5CC994DE6}" dt="2023-04-14T12:20:05.330" v="216" actId="26606"/>
          <ac:spMkLst>
            <pc:docMk/>
            <pc:sldMk cId="2343339480" sldId="259"/>
            <ac:spMk id="82" creationId="{EBFB3075-0323-4EB0-B1A5-776A0E709CEF}"/>
          </ac:spMkLst>
        </pc:spChg>
        <pc:graphicFrameChg chg="add del">
          <ac:chgData name="C19704439 Conor Farrell" userId="e84d5254-3560-4c64-a34b-59dd59603ca1" providerId="ADAL" clId="{6436A6DB-06B0-4D9C-B8F1-80D5CC994DE6}" dt="2023-04-14T12:15:45.732" v="180" actId="26606"/>
          <ac:graphicFrameMkLst>
            <pc:docMk/>
            <pc:sldMk cId="2343339480" sldId="259"/>
            <ac:graphicFrameMk id="49" creationId="{5DB9435A-74B6-B7DA-2510-662C930FC07B}"/>
          </ac:graphicFrameMkLst>
        </pc:graphicFrameChg>
        <pc:picChg chg="mod">
          <ac:chgData name="C19704439 Conor Farrell" userId="e84d5254-3560-4c64-a34b-59dd59603ca1" providerId="ADAL" clId="{6436A6DB-06B0-4D9C-B8F1-80D5CC994DE6}" dt="2023-04-14T12:20:05.330" v="216" actId="26606"/>
          <ac:picMkLst>
            <pc:docMk/>
            <pc:sldMk cId="2343339480" sldId="259"/>
            <ac:picMk id="5" creationId="{108E687E-AA4E-5F66-DE1D-50E151DAE52E}"/>
          </ac:picMkLst>
        </pc:picChg>
        <pc:picChg chg="add del">
          <ac:chgData name="C19704439 Conor Farrell" userId="e84d5254-3560-4c64-a34b-59dd59603ca1" providerId="ADAL" clId="{6436A6DB-06B0-4D9C-B8F1-80D5CC994DE6}" dt="2023-04-14T12:15:47.081" v="182" actId="26606"/>
          <ac:picMkLst>
            <pc:docMk/>
            <pc:sldMk cId="2343339480" sldId="259"/>
            <ac:picMk id="55" creationId="{18CBEC9D-9F9B-4383-B986-DE5B184A9A74}"/>
          </ac:picMkLst>
        </pc:picChg>
        <pc:picChg chg="add del">
          <ac:chgData name="C19704439 Conor Farrell" userId="e84d5254-3560-4c64-a34b-59dd59603ca1" providerId="ADAL" clId="{6436A6DB-06B0-4D9C-B8F1-80D5CC994DE6}" dt="2023-04-14T12:15:47.081" v="182" actId="26606"/>
          <ac:picMkLst>
            <pc:docMk/>
            <pc:sldMk cId="2343339480" sldId="259"/>
            <ac:picMk id="59" creationId="{AFE52FC7-B3EF-46A4-B8CE-292164EC9281}"/>
          </ac:picMkLst>
        </pc:picChg>
      </pc:sldChg>
      <pc:sldChg chg="new del">
        <pc:chgData name="C19704439 Conor Farrell" userId="e84d5254-3560-4c64-a34b-59dd59603ca1" providerId="ADAL" clId="{6436A6DB-06B0-4D9C-B8F1-80D5CC994DE6}" dt="2023-04-14T12:14:41.788" v="148" actId="2696"/>
        <pc:sldMkLst>
          <pc:docMk/>
          <pc:sldMk cId="3555920013" sldId="259"/>
        </pc:sldMkLst>
      </pc:sldChg>
      <pc:sldChg chg="addSp delSp modSp add mod">
        <pc:chgData name="C19704439 Conor Farrell" userId="e84d5254-3560-4c64-a34b-59dd59603ca1" providerId="ADAL" clId="{6436A6DB-06B0-4D9C-B8F1-80D5CC994DE6}" dt="2023-04-14T12:21:41.709" v="354" actId="26606"/>
        <pc:sldMkLst>
          <pc:docMk/>
          <pc:sldMk cId="1738103856" sldId="260"/>
        </pc:sldMkLst>
        <pc:spChg chg="mod">
          <ac:chgData name="C19704439 Conor Farrell" userId="e84d5254-3560-4c64-a34b-59dd59603ca1" providerId="ADAL" clId="{6436A6DB-06B0-4D9C-B8F1-80D5CC994DE6}" dt="2023-04-14T12:19:48.823" v="215" actId="26606"/>
          <ac:spMkLst>
            <pc:docMk/>
            <pc:sldMk cId="1738103856" sldId="260"/>
            <ac:spMk id="2" creationId="{A17FF3F7-E842-926E-FB58-C7811715A15A}"/>
          </ac:spMkLst>
        </pc:spChg>
        <pc:spChg chg="add del mod">
          <ac:chgData name="C19704439 Conor Farrell" userId="e84d5254-3560-4c64-a34b-59dd59603ca1" providerId="ADAL" clId="{6436A6DB-06B0-4D9C-B8F1-80D5CC994DE6}" dt="2023-04-14T12:21:38.015" v="350"/>
          <ac:spMkLst>
            <pc:docMk/>
            <pc:sldMk cId="1738103856" sldId="260"/>
            <ac:spMk id="4" creationId="{CCC1F38B-C902-8838-40AD-CCCE63EFD28A}"/>
          </ac:spMkLst>
        </pc:spChg>
        <pc:spChg chg="del">
          <ac:chgData name="C19704439 Conor Farrell" userId="e84d5254-3560-4c64-a34b-59dd59603ca1" providerId="ADAL" clId="{6436A6DB-06B0-4D9C-B8F1-80D5CC994DE6}" dt="2023-04-14T12:19:48.823" v="215" actId="26606"/>
          <ac:spMkLst>
            <pc:docMk/>
            <pc:sldMk cId="1738103856" sldId="260"/>
            <ac:spMk id="67" creationId="{8651CFA9-6065-4243-AC48-858E359780B1}"/>
          </ac:spMkLst>
        </pc:spChg>
        <pc:spChg chg="del">
          <ac:chgData name="C19704439 Conor Farrell" userId="e84d5254-3560-4c64-a34b-59dd59603ca1" providerId="ADAL" clId="{6436A6DB-06B0-4D9C-B8F1-80D5CC994DE6}" dt="2023-04-14T12:19:48.823" v="215" actId="26606"/>
          <ac:spMkLst>
            <pc:docMk/>
            <pc:sldMk cId="1738103856" sldId="260"/>
            <ac:spMk id="68" creationId="{FBC8BBE5-981E-4B0B-9654-32B5668BFF31}"/>
          </ac:spMkLst>
        </pc:spChg>
        <pc:spChg chg="mod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69" creationId="{23621993-1C5E-7EEC-5865-C87E80AF6B26}"/>
          </ac:spMkLst>
        </pc:spChg>
        <pc:spChg chg="del">
          <ac:chgData name="C19704439 Conor Farrell" userId="e84d5254-3560-4c64-a34b-59dd59603ca1" providerId="ADAL" clId="{6436A6DB-06B0-4D9C-B8F1-80D5CC994DE6}" dt="2023-04-14T12:19:48.823" v="215" actId="26606"/>
          <ac:spMkLst>
            <pc:docMk/>
            <pc:sldMk cId="1738103856" sldId="260"/>
            <ac:spMk id="70" creationId="{592DB257-3E16-4A3C-9E28-4682828127AD}"/>
          </ac:spMkLst>
        </pc:spChg>
        <pc:spChg chg="del">
          <ac:chgData name="C19704439 Conor Farrell" userId="e84d5254-3560-4c64-a34b-59dd59603ca1" providerId="ADAL" clId="{6436A6DB-06B0-4D9C-B8F1-80D5CC994DE6}" dt="2023-04-14T12:19:48.823" v="215" actId="26606"/>
          <ac:spMkLst>
            <pc:docMk/>
            <pc:sldMk cId="1738103856" sldId="260"/>
            <ac:spMk id="71" creationId="{487685E6-1160-459B-8C70-301404C06C23}"/>
          </ac:spMkLst>
        </pc:spChg>
        <pc:spChg chg="add del">
          <ac:chgData name="C19704439 Conor Farrell" userId="e84d5254-3560-4c64-a34b-59dd59603ca1" providerId="ADAL" clId="{6436A6DB-06B0-4D9C-B8F1-80D5CC994DE6}" dt="2023-04-14T12:20:09.988" v="217" actId="26606"/>
          <ac:spMkLst>
            <pc:docMk/>
            <pc:sldMk cId="1738103856" sldId="260"/>
            <ac:spMk id="76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20:09.988" v="217" actId="26606"/>
          <ac:spMkLst>
            <pc:docMk/>
            <pc:sldMk cId="1738103856" sldId="260"/>
            <ac:spMk id="78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20:09.988" v="217" actId="26606"/>
          <ac:spMkLst>
            <pc:docMk/>
            <pc:sldMk cId="1738103856" sldId="260"/>
            <ac:spMk id="80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20:09.988" v="217" actId="26606"/>
          <ac:spMkLst>
            <pc:docMk/>
            <pc:sldMk cId="1738103856" sldId="260"/>
            <ac:spMk id="82" creationId="{EBFB3075-0323-4EB0-B1A5-776A0E709CEF}"/>
          </ac:spMkLst>
        </pc:spChg>
        <pc:spChg chg="add del">
          <ac:chgData name="C19704439 Conor Farrell" userId="e84d5254-3560-4c64-a34b-59dd59603ca1" providerId="ADAL" clId="{6436A6DB-06B0-4D9C-B8F1-80D5CC994DE6}" dt="2023-04-14T12:21:12.503" v="347" actId="26606"/>
          <ac:spMkLst>
            <pc:docMk/>
            <pc:sldMk cId="1738103856" sldId="260"/>
            <ac:spMk id="87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21:12.503" v="347" actId="26606"/>
          <ac:spMkLst>
            <pc:docMk/>
            <pc:sldMk cId="1738103856" sldId="260"/>
            <ac:spMk id="89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21:12.503" v="347" actId="26606"/>
          <ac:spMkLst>
            <pc:docMk/>
            <pc:sldMk cId="1738103856" sldId="260"/>
            <ac:spMk id="91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21:12.503" v="347" actId="26606"/>
          <ac:spMkLst>
            <pc:docMk/>
            <pc:sldMk cId="1738103856" sldId="260"/>
            <ac:spMk id="93" creationId="{EBFB3075-0323-4EB0-B1A5-776A0E709CEF}"/>
          </ac:spMkLst>
        </pc:spChg>
        <pc:spChg chg="add del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98" creationId="{4AB8125F-0FD8-48CD-9F43-73E5494EA774}"/>
          </ac:spMkLst>
        </pc:spChg>
        <pc:spChg chg="add del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00" creationId="{0019DD6C-5899-4C07-864B-EB0A7D104ACF}"/>
          </ac:spMkLst>
        </pc:spChg>
        <pc:spChg chg="add del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02" creationId="{EBDFFBC1-15BD-428E-B8AF-ECF5D1B76DEB}"/>
          </ac:spMkLst>
        </pc:spChg>
        <pc:spChg chg="add del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04" creationId="{EBFB3075-0323-4EB0-B1A5-776A0E709CEF}"/>
          </ac:spMkLst>
        </pc:spChg>
        <pc:spChg chg="add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09" creationId="{4AB8125F-0FD8-48CD-9F43-73E5494EA774}"/>
          </ac:spMkLst>
        </pc:spChg>
        <pc:spChg chg="add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11" creationId="{0019DD6C-5899-4C07-864B-EB0A7D104ACF}"/>
          </ac:spMkLst>
        </pc:spChg>
        <pc:spChg chg="add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13" creationId="{EBDFFBC1-15BD-428E-B8AF-ECF5D1B76DEB}"/>
          </ac:spMkLst>
        </pc:spChg>
        <pc:spChg chg="add">
          <ac:chgData name="C19704439 Conor Farrell" userId="e84d5254-3560-4c64-a34b-59dd59603ca1" providerId="ADAL" clId="{6436A6DB-06B0-4D9C-B8F1-80D5CC994DE6}" dt="2023-04-14T12:21:41.709" v="354" actId="26606"/>
          <ac:spMkLst>
            <pc:docMk/>
            <pc:sldMk cId="1738103856" sldId="260"/>
            <ac:spMk id="115" creationId="{EBFB3075-0323-4EB0-B1A5-776A0E709CEF}"/>
          </ac:spMkLst>
        </pc:spChg>
        <pc:picChg chg="del mod">
          <ac:chgData name="C19704439 Conor Farrell" userId="e84d5254-3560-4c64-a34b-59dd59603ca1" providerId="ADAL" clId="{6436A6DB-06B0-4D9C-B8F1-80D5CC994DE6}" dt="2023-04-14T12:21:31.102" v="349" actId="478"/>
          <ac:picMkLst>
            <pc:docMk/>
            <pc:sldMk cId="1738103856" sldId="260"/>
            <ac:picMk id="5" creationId="{108E687E-AA4E-5F66-DE1D-50E151DAE52E}"/>
          </ac:picMkLst>
        </pc:picChg>
        <pc:picChg chg="add mod">
          <ac:chgData name="C19704439 Conor Farrell" userId="e84d5254-3560-4c64-a34b-59dd59603ca1" providerId="ADAL" clId="{6436A6DB-06B0-4D9C-B8F1-80D5CC994DE6}" dt="2023-04-14T12:21:41.709" v="354" actId="26606"/>
          <ac:picMkLst>
            <pc:docMk/>
            <pc:sldMk cId="1738103856" sldId="260"/>
            <ac:picMk id="7" creationId="{2058C7AE-A53B-F9F6-E3CA-4716DA063B91}"/>
          </ac:picMkLst>
        </pc:picChg>
      </pc:sldChg>
      <pc:sldChg chg="addSp delSp modSp add mod">
        <pc:chgData name="C19704439 Conor Farrell" userId="e84d5254-3560-4c64-a34b-59dd59603ca1" providerId="ADAL" clId="{6436A6DB-06B0-4D9C-B8F1-80D5CC994DE6}" dt="2023-04-14T12:24:16.852" v="376" actId="14826"/>
        <pc:sldMkLst>
          <pc:docMk/>
          <pc:sldMk cId="622622565" sldId="261"/>
        </pc:sldMkLst>
        <pc:spChg chg="mod">
          <ac:chgData name="C19704439 Conor Farrell" userId="e84d5254-3560-4c64-a34b-59dd59603ca1" providerId="ADAL" clId="{6436A6DB-06B0-4D9C-B8F1-80D5CC994DE6}" dt="2023-04-14T12:22:49.423" v="361"/>
          <ac:spMkLst>
            <pc:docMk/>
            <pc:sldMk cId="622622565" sldId="261"/>
            <ac:spMk id="2" creationId="{A17FF3F7-E842-926E-FB58-C7811715A15A}"/>
          </ac:spMkLst>
        </pc:spChg>
        <pc:spChg chg="add del mod">
          <ac:chgData name="C19704439 Conor Farrell" userId="e84d5254-3560-4c64-a34b-59dd59603ca1" providerId="ADAL" clId="{6436A6DB-06B0-4D9C-B8F1-80D5CC994DE6}" dt="2023-04-14T12:23:29.542" v="365" actId="478"/>
          <ac:spMkLst>
            <pc:docMk/>
            <pc:sldMk cId="622622565" sldId="261"/>
            <ac:spMk id="3" creationId="{D5EE011C-3605-7618-BDEB-4956402BF765}"/>
          </ac:spMkLst>
        </pc:spChg>
        <pc:spChg chg="add mo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4" creationId="{9B106EB0-3B83-E95C-5A41-3746B7CB7333}"/>
          </ac:spMkLst>
        </pc:spChg>
        <pc:spChg chg="mod or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69" creationId="{23621993-1C5E-7EEC-5865-C87E80AF6B26}"/>
          </ac:spMkLst>
        </pc:spChg>
        <pc:spChg chg="del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09" creationId="{4AB8125F-0FD8-48CD-9F43-73E5494EA774}"/>
          </ac:spMkLst>
        </pc:spChg>
        <pc:spChg chg="del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11" creationId="{0019DD6C-5899-4C07-864B-EB0A7D104ACF}"/>
          </ac:spMkLst>
        </pc:spChg>
        <pc:spChg chg="del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13" creationId="{EBDFFBC1-15BD-428E-B8AF-ECF5D1B76DEB}"/>
          </ac:spMkLst>
        </pc:spChg>
        <pc:spChg chg="del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15" creationId="{EBFB3075-0323-4EB0-B1A5-776A0E709CEF}"/>
          </ac:spMkLst>
        </pc:spChg>
        <pc:spChg chg="ad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20" creationId="{4AB8125F-0FD8-48CD-9F43-73E5494EA774}"/>
          </ac:spMkLst>
        </pc:spChg>
        <pc:spChg chg="ad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22" creationId="{0019DD6C-5899-4C07-864B-EB0A7D104ACF}"/>
          </ac:spMkLst>
        </pc:spChg>
        <pc:spChg chg="ad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24" creationId="{EBDFFBC1-15BD-428E-B8AF-ECF5D1B76DEB}"/>
          </ac:spMkLst>
        </pc:spChg>
        <pc:spChg chg="add">
          <ac:chgData name="C19704439 Conor Farrell" userId="e84d5254-3560-4c64-a34b-59dd59603ca1" providerId="ADAL" clId="{6436A6DB-06B0-4D9C-B8F1-80D5CC994DE6}" dt="2023-04-14T12:23:56.688" v="374" actId="26606"/>
          <ac:spMkLst>
            <pc:docMk/>
            <pc:sldMk cId="622622565" sldId="261"/>
            <ac:spMk id="126" creationId="{EBFB3075-0323-4EB0-B1A5-776A0E709CEF}"/>
          </ac:spMkLst>
        </pc:spChg>
        <pc:picChg chg="mod ord">
          <ac:chgData name="C19704439 Conor Farrell" userId="e84d5254-3560-4c64-a34b-59dd59603ca1" providerId="ADAL" clId="{6436A6DB-06B0-4D9C-B8F1-80D5CC994DE6}" dt="2023-04-14T12:24:16.852" v="376" actId="14826"/>
          <ac:picMkLst>
            <pc:docMk/>
            <pc:sldMk cId="622622565" sldId="261"/>
            <ac:picMk id="7" creationId="{2058C7AE-A53B-F9F6-E3CA-4716DA063B91}"/>
          </ac:picMkLst>
        </pc:picChg>
      </pc:sldChg>
      <pc:sldChg chg="modSp add mod">
        <pc:chgData name="C19704439 Conor Farrell" userId="e84d5254-3560-4c64-a34b-59dd59603ca1" providerId="ADAL" clId="{6436A6DB-06B0-4D9C-B8F1-80D5CC994DE6}" dt="2023-04-14T12:25:53.212" v="501" actId="20577"/>
        <pc:sldMkLst>
          <pc:docMk/>
          <pc:sldMk cId="3565985517" sldId="262"/>
        </pc:sldMkLst>
        <pc:spChg chg="mod">
          <ac:chgData name="C19704439 Conor Farrell" userId="e84d5254-3560-4c64-a34b-59dd59603ca1" providerId="ADAL" clId="{6436A6DB-06B0-4D9C-B8F1-80D5CC994DE6}" dt="2023-04-14T12:24:45.308" v="398" actId="20577"/>
          <ac:spMkLst>
            <pc:docMk/>
            <pc:sldMk cId="3565985517" sldId="262"/>
            <ac:spMk id="2" creationId="{A17FF3F7-E842-926E-FB58-C7811715A15A}"/>
          </ac:spMkLst>
        </pc:spChg>
        <pc:spChg chg="mod">
          <ac:chgData name="C19704439 Conor Farrell" userId="e84d5254-3560-4c64-a34b-59dd59603ca1" providerId="ADAL" clId="{6436A6DB-06B0-4D9C-B8F1-80D5CC994DE6}" dt="2023-04-14T12:25:53.212" v="501" actId="20577"/>
          <ac:spMkLst>
            <pc:docMk/>
            <pc:sldMk cId="3565985517" sldId="262"/>
            <ac:spMk id="4" creationId="{9B106EB0-3B83-E95C-5A41-3746B7CB7333}"/>
          </ac:spMkLst>
        </pc:spChg>
        <pc:picChg chg="mod">
          <ac:chgData name="C19704439 Conor Farrell" userId="e84d5254-3560-4c64-a34b-59dd59603ca1" providerId="ADAL" clId="{6436A6DB-06B0-4D9C-B8F1-80D5CC994DE6}" dt="2023-04-14T12:24:32.243" v="377" actId="14826"/>
          <ac:picMkLst>
            <pc:docMk/>
            <pc:sldMk cId="3565985517" sldId="262"/>
            <ac:picMk id="7" creationId="{2058C7AE-A53B-F9F6-E3CA-4716DA063B91}"/>
          </ac:picMkLst>
        </pc:picChg>
      </pc:sldChg>
      <pc:sldMasterChg chg="del delSldLayout">
        <pc:chgData name="C19704439 Conor Farrell" userId="e84d5254-3560-4c64-a34b-59dd59603ca1" providerId="ADAL" clId="{6436A6DB-06B0-4D9C-B8F1-80D5CC994DE6}" dt="2023-04-14T12:06:58.737" v="34" actId="26606"/>
        <pc:sldMasterMkLst>
          <pc:docMk/>
          <pc:sldMasterMk cId="4090381522" sldId="2147483648"/>
        </pc:sldMasterMkLst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384795580" sldId="2147483649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2575012355" sldId="2147483650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1715433473" sldId="2147483651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3920315787" sldId="2147483652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2949320096" sldId="2147483653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1839689439" sldId="2147483654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3197589983" sldId="2147483655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988538353" sldId="2147483656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4214630297" sldId="2147483657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2200175899" sldId="2147483658"/>
          </pc:sldLayoutMkLst>
        </pc:sldLayoutChg>
        <pc:sldLayoutChg chg="del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4090381522" sldId="2147483648"/>
            <pc:sldLayoutMk cId="3736995331" sldId="2147483659"/>
          </pc:sldLayoutMkLst>
        </pc:sldLayoutChg>
      </pc:sldMasterChg>
      <pc:sldMasterChg chg="add replId addSldLayout">
        <pc:chgData name="C19704439 Conor Farrell" userId="e84d5254-3560-4c64-a34b-59dd59603ca1" providerId="ADAL" clId="{6436A6DB-06B0-4D9C-B8F1-80D5CC994DE6}" dt="2023-04-14T12:06:58.737" v="34" actId="26606"/>
        <pc:sldMasterMkLst>
          <pc:docMk/>
          <pc:sldMasterMk cId="3519020016" sldId="2147483660"/>
        </pc:sldMasterMkLst>
        <pc:sldLayoutChg chg="ad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2108675893" sldId="2147483661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2641858504" sldId="2147483662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530808187" sldId="2147483663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357804305" sldId="2147483664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962058043" sldId="2147483665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133235178" sldId="2147483666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494696999" sldId="2147483667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548801053" sldId="2147483668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2787162565" sldId="2147483669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1287395110" sldId="2147483670"/>
          </pc:sldLayoutMkLst>
        </pc:sldLayoutChg>
        <pc:sldLayoutChg chg="add replId">
          <pc:chgData name="C19704439 Conor Farrell" userId="e84d5254-3560-4c64-a34b-59dd59603ca1" providerId="ADAL" clId="{6436A6DB-06B0-4D9C-B8F1-80D5CC994DE6}" dt="2023-04-14T12:06:58.737" v="34" actId="26606"/>
          <pc:sldLayoutMkLst>
            <pc:docMk/>
            <pc:sldMasterMk cId="3519020016" sldId="2147483660"/>
            <pc:sldLayoutMk cId="2978905235" sldId="2147483671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4/24/2023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905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4/24/2023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858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4/24/2023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675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4/24/2023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95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4/24/2023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62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4/24/2023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801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4/24/2023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96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4/24/2023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23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4/24/2023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058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4/24/2023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804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4/24/2023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08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4/24/2023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020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3F8A2C-3D6E-460E-BB96-D7F308A35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 descr="Green Lock In A 3D Electronic System">
            <a:extLst>
              <a:ext uri="{FF2B5EF4-FFF2-40B4-BE49-F238E27FC236}">
                <a16:creationId xmlns:a16="http://schemas.microsoft.com/office/drawing/2014/main" id="{0C915790-B8E9-2282-FA1B-8463DEA471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0"/>
          <a:stretch/>
        </p:blipFill>
        <p:spPr>
          <a:xfrm>
            <a:off x="3048" y="1376"/>
            <a:ext cx="12188952" cy="685662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312420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BB3AE1-AA1C-B8B7-21BA-FFE2BB3B97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3688205"/>
            <a:ext cx="10190071" cy="129929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420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Advanced Security 2</a:t>
            </a:r>
            <a:br>
              <a:rPr lang="en-GB" sz="4200">
                <a:solidFill>
                  <a:srgbClr val="FFFFFF"/>
                </a:solidFill>
              </a:rPr>
            </a:br>
            <a:r>
              <a:rPr lang="en-GB" sz="420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Security Tools</a:t>
            </a:r>
            <a:endParaRPr lang="en-GB" sz="4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781643-9315-97E6-E053-EE521AD4F0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5181306"/>
            <a:ext cx="9781327" cy="947784"/>
          </a:xfrm>
        </p:spPr>
        <p:txBody>
          <a:bodyPr anchor="t">
            <a:normAutofit/>
          </a:bodyPr>
          <a:lstStyle/>
          <a:p>
            <a:r>
              <a:rPr lang="en-GB" sz="2200">
                <a:solidFill>
                  <a:srgbClr val="FFFFFF"/>
                </a:solidFill>
              </a:rPr>
              <a:t>C19704439 – Conor Farrell</a:t>
            </a:r>
          </a:p>
        </p:txBody>
      </p:sp>
    </p:spTree>
    <p:extLst>
      <p:ext uri="{BB962C8B-B14F-4D97-AF65-F5344CB8AC3E}">
        <p14:creationId xmlns:p14="http://schemas.microsoft.com/office/powerpoint/2010/main" val="320743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10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12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6" name="Rectangle 14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7" name="Rectangle 16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Kali Linux security tools - NMAP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Nmap is used to discover hosts and services on a computer network by sending packets and </a:t>
            </a:r>
            <a:r>
              <a:rPr lang="en-US" dirty="0" err="1"/>
              <a:t>analysing</a:t>
            </a:r>
            <a:r>
              <a:rPr lang="en-US" dirty="0"/>
              <a:t> the responses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Host discovery and service and operating system detection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08E687E-AA4E-5F66-DE1D-50E151DAE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628" y="3069473"/>
            <a:ext cx="5585772" cy="290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55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10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12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6" name="Rectangle 14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7" name="Rectangle 16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Kali Linux security tools - </a:t>
            </a:r>
            <a:r>
              <a:rPr lang="en-US" dirty="0" err="1"/>
              <a:t>Nikto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GB" dirty="0" err="1"/>
              <a:t>Nikto</a:t>
            </a:r>
            <a:r>
              <a:rPr lang="en-GB" dirty="0"/>
              <a:t> is well suited for scanning web server-related vulnerabilities for small and medium enterprises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GB" dirty="0"/>
              <a:t>Scans webservers for dangerous files/CGIs, outdated server software and other problems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8E687E-AA4E-5F66-DE1D-50E151DAE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6628" y="3069473"/>
            <a:ext cx="5585772" cy="290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09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MetaSploit</a:t>
            </a:r>
          </a:p>
        </p:txBody>
      </p:sp>
      <p:sp>
        <p:nvSpPr>
          <p:cNvPr id="69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This Ruby-based open-source framework allows testing via command line alterations or GUI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Use ready-made or custom code and introduce it into a network to probe for weak spots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8E687E-AA4E-5F66-DE1D-50E151DAE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25" b="-1"/>
          <a:stretch/>
        </p:blipFill>
        <p:spPr>
          <a:xfrm>
            <a:off x="7321498" y="2745362"/>
            <a:ext cx="2936032" cy="35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339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" name="Rectangle 108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MetaSploit -  Backdoor Access</a:t>
            </a:r>
          </a:p>
        </p:txBody>
      </p:sp>
      <p:sp>
        <p:nvSpPr>
          <p:cNvPr id="69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Shown here is a VM that has access to another VM through Metasploit. It has root terminal access to the target machine.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2058C7AE-A53B-F9F6-E3CA-4716DA063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628" y="2999651"/>
            <a:ext cx="5585772" cy="304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103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Damn Vulnerable Web Application (DVWA)</a:t>
            </a:r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9B106EB0-3B83-E95C-5A41-3746B7CB7333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PHP/MySQL web application that is damn vulnerable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Goal is to be an aid for security professionals to test their skills and tools in a </a:t>
            </a:r>
            <a:r>
              <a:rPr lang="en-US"/>
              <a:t>legal environment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</a:rPr>
              <a:t>SQL injection is a code injection technique used to attack data-driven applications, in which malicious SQL statements are inserted into an entry field for execution</a:t>
            </a:r>
            <a:endParaRPr lang="en-US" sz="1800" dirty="0">
              <a:solidFill>
                <a:schemeClr val="tx1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058C7AE-A53B-F9F6-E3CA-4716DA063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6628" y="2999651"/>
            <a:ext cx="5585772" cy="3044245"/>
          </a:xfrm>
          <a:prstGeom prst="rect">
            <a:avLst/>
          </a:prstGeom>
        </p:spPr>
      </p:pic>
      <p:sp>
        <p:nvSpPr>
          <p:cNvPr id="69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622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F3F7-E842-926E-FB58-C7811715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DVWA – XSS Reflected</a:t>
            </a:r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9B106EB0-3B83-E95C-5A41-3746B7CB7333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GB" dirty="0"/>
              <a:t>Reflected cross-site scripting (or XSS) arises when an application receives data in an HTTP request and includes that data within the immediate response in an unsafe way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Can execute &lt;script&gt; tags directly in the browser to create the likes of pop-ups.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058C7AE-A53B-F9F6-E3CA-4716DA063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6628" y="2999651"/>
            <a:ext cx="5585772" cy="3044245"/>
          </a:xfrm>
          <a:prstGeom prst="rect">
            <a:avLst/>
          </a:prstGeom>
        </p:spPr>
      </p:pic>
      <p:sp>
        <p:nvSpPr>
          <p:cNvPr id="69" name="TextBox 5">
            <a:extLst>
              <a:ext uri="{FF2B5EF4-FFF2-40B4-BE49-F238E27FC236}">
                <a16:creationId xmlns:a16="http://schemas.microsoft.com/office/drawing/2014/main" id="{23621993-1C5E-7EEC-5865-C87E80AF6B26}"/>
              </a:ext>
            </a:extLst>
          </p:cNvPr>
          <p:cNvSpPr txBox="1"/>
          <p:nvPr/>
        </p:nvSpPr>
        <p:spPr>
          <a:xfrm>
            <a:off x="838200" y="2745362"/>
            <a:ext cx="4800600" cy="3552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985517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DarkSeedLeftStep">
      <a:dk1>
        <a:srgbClr val="000000"/>
      </a:dk1>
      <a:lt1>
        <a:srgbClr val="FFFFFF"/>
      </a:lt1>
      <a:dk2>
        <a:srgbClr val="1B2B30"/>
      </a:dk2>
      <a:lt2>
        <a:srgbClr val="F0F3F2"/>
      </a:lt2>
      <a:accent1>
        <a:srgbClr val="C34D80"/>
      </a:accent1>
      <a:accent2>
        <a:srgbClr val="B13B9F"/>
      </a:accent2>
      <a:accent3>
        <a:srgbClr val="A44DC3"/>
      </a:accent3>
      <a:accent4>
        <a:srgbClr val="6641B4"/>
      </a:accent4>
      <a:accent5>
        <a:srgbClr val="4D58C3"/>
      </a:accent5>
      <a:accent6>
        <a:srgbClr val="3B78B1"/>
      </a:accent6>
      <a:hlink>
        <a:srgbClr val="483FBF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245</Words>
  <Application>Microsoft Office PowerPoint</Application>
  <PresentationFormat>Widescreen</PresentationFormat>
  <Paragraphs>25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Avenir Next LT Pro</vt:lpstr>
      <vt:lpstr>AvenirNext LT Pro Medium</vt:lpstr>
      <vt:lpstr>BlockprintVTI</vt:lpstr>
      <vt:lpstr>Advanced Security 2 Security Tools</vt:lpstr>
      <vt:lpstr>Kali Linux security tools - NMAP</vt:lpstr>
      <vt:lpstr>Kali Linux security tools - Nikto</vt:lpstr>
      <vt:lpstr>MetaSploit</vt:lpstr>
      <vt:lpstr>MetaSploit -  Backdoor Access</vt:lpstr>
      <vt:lpstr>Damn Vulnerable Web Application (DVWA)</vt:lpstr>
      <vt:lpstr>DVWA – XSS Reflected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Security 2 Security Tools</dc:title>
  <dc:creator>C19704439 Conor Farrell</dc:creator>
  <cp:lastModifiedBy>C19704439 Conor Farrell</cp:lastModifiedBy>
  <cp:revision>1</cp:revision>
  <dcterms:created xsi:type="dcterms:W3CDTF">2023-04-14T11:41:36Z</dcterms:created>
  <dcterms:modified xsi:type="dcterms:W3CDTF">2023-04-24T13:07:30Z</dcterms:modified>
</cp:coreProperties>
</file>

<file path=docProps/thumbnail.jpeg>
</file>